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zh-TW"/>
    </a:defPPr>
    <a:lvl1pPr algn="l" defTabSz="4173538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2084388" indent="-1438275" algn="l" defTabSz="4173538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4173538" indent="-2879725" algn="l" defTabSz="4173538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6261100" indent="-4321175" algn="l" defTabSz="4173538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8350250" indent="-5762625" algn="l" defTabSz="4173538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1F6E"/>
    <a:srgbClr val="7030A0"/>
    <a:srgbClr val="51D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10"/>
    <p:restoredTop sz="94701"/>
  </p:normalViewPr>
  <p:slideViewPr>
    <p:cSldViewPr snapToGrid="0">
      <p:cViewPr>
        <p:scale>
          <a:sx n="40" d="100"/>
          <a:sy n="40" d="100"/>
        </p:scale>
        <p:origin x="512" y="216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70641" y="13296913"/>
            <a:ext cx="25733931" cy="917506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41282" y="24255465"/>
            <a:ext cx="21192649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6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3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0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6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3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0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06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3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BC6AF5F-FE3B-08DF-92DF-DCDAC4EC5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2EBD1-725B-421E-BAF8-3C6ED754E199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EAE4EEE-634E-847A-CDDD-46F97D7CB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7094BD-4D28-A117-4BD7-DB2395062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A58F8E-6E8B-49D3-B54F-3EA21747482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40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22F839-5722-203D-75D7-890B9A863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9F58F-7660-4C15-9678-7CB2846571D1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4E20A19-88D3-87D6-5A10-15D24BD3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F2B2B4B-A945-A531-D22C-6DD14F86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53417-D598-42B7-85E5-2834D49F683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07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51336460" y="7569928"/>
            <a:ext cx="15931278" cy="16125723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542622" y="7569928"/>
            <a:ext cx="47289253" cy="16125723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CB0340B-115B-3501-029B-187B501BF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9C44C-B583-48FD-A38A-AAE7D4B6F0EB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40915D8-C6FC-68FD-8BC2-A1CE6777F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78F88B-DEA8-AC98-C453-51A121291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38952-986A-4596-B94A-AC0FB9D300E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168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EBFD681-F287-57B8-9F60-CF9C08C70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36726-4062-4860-A702-C1B129622456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ED0FC2D-11A4-3B70-0A52-0E4CE6BA3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EEEE569-A795-0E57-AF5B-6C2F57E9C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5ACD1-44D5-4A88-A664-3A6320A38376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77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91533" y="27505385"/>
            <a:ext cx="25733931" cy="8501302"/>
          </a:xfrm>
        </p:spPr>
        <p:txBody>
          <a:bodyPr anchor="t"/>
          <a:lstStyle>
            <a:lvl1pPr algn="l">
              <a:defRPr sz="18235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391533" y="18142065"/>
            <a:ext cx="25733931" cy="9363320"/>
          </a:xfrm>
        </p:spPr>
        <p:txBody>
          <a:bodyPr anchor="b"/>
          <a:lstStyle>
            <a:lvl1pPr marL="0" indent="0">
              <a:buNone/>
              <a:defRPr sz="9188">
                <a:solidFill>
                  <a:schemeClr val="tx1">
                    <a:tint val="75000"/>
                  </a:schemeClr>
                </a:solidFill>
              </a:defRPr>
            </a:lvl1pPr>
            <a:lvl2pPr marL="2086703" indent="0">
              <a:buNone/>
              <a:defRPr sz="8199">
                <a:solidFill>
                  <a:schemeClr val="tx1">
                    <a:tint val="75000"/>
                  </a:schemeClr>
                </a:solidFill>
              </a:defRPr>
            </a:lvl2pPr>
            <a:lvl3pPr marL="4173404" indent="0">
              <a:buNone/>
              <a:defRPr sz="7351">
                <a:solidFill>
                  <a:schemeClr val="tx1">
                    <a:tint val="75000"/>
                  </a:schemeClr>
                </a:solidFill>
              </a:defRPr>
            </a:lvl3pPr>
            <a:lvl4pPr marL="6260106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4pPr>
            <a:lvl5pPr marL="8346809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5pPr>
            <a:lvl6pPr marL="10433510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6pPr>
            <a:lvl7pPr marL="12520213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7pPr>
            <a:lvl8pPr marL="14606914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8pPr>
            <a:lvl9pPr marL="16693617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CCE08D4-9753-D25B-CF73-F4FED96B6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A37C7-CDA7-4B97-998D-CE072D70D372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43FE57D-275E-6B44-5581-2FA665574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411B8D-9BB7-E765-C5ED-98FFAB699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1636F-C940-47A3-A594-061169F425F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27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42622" y="44101751"/>
            <a:ext cx="31610265" cy="124725410"/>
          </a:xfrm>
        </p:spPr>
        <p:txBody>
          <a:bodyPr/>
          <a:lstStyle>
            <a:lvl1pPr>
              <a:defRPr sz="12722"/>
            </a:lvl1pPr>
            <a:lvl2pPr>
              <a:defRPr sz="10885"/>
            </a:lvl2pPr>
            <a:lvl3pPr>
              <a:defRPr sz="9188"/>
            </a:lvl3pPr>
            <a:lvl4pPr>
              <a:defRPr sz="8199"/>
            </a:lvl4pPr>
            <a:lvl5pPr>
              <a:defRPr sz="8199"/>
            </a:lvl5pPr>
            <a:lvl6pPr>
              <a:defRPr sz="8199"/>
            </a:lvl6pPr>
            <a:lvl7pPr>
              <a:defRPr sz="8199"/>
            </a:lvl7pPr>
            <a:lvl8pPr>
              <a:defRPr sz="8199"/>
            </a:lvl8pPr>
            <a:lvl9pPr>
              <a:defRPr sz="8199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657475" y="44101751"/>
            <a:ext cx="31610265" cy="124725410"/>
          </a:xfrm>
        </p:spPr>
        <p:txBody>
          <a:bodyPr/>
          <a:lstStyle>
            <a:lvl1pPr>
              <a:defRPr sz="12722"/>
            </a:lvl1pPr>
            <a:lvl2pPr>
              <a:defRPr sz="10885"/>
            </a:lvl2pPr>
            <a:lvl3pPr>
              <a:defRPr sz="9188"/>
            </a:lvl3pPr>
            <a:lvl4pPr>
              <a:defRPr sz="8199"/>
            </a:lvl4pPr>
            <a:lvl5pPr>
              <a:defRPr sz="8199"/>
            </a:lvl5pPr>
            <a:lvl6pPr>
              <a:defRPr sz="8199"/>
            </a:lvl6pPr>
            <a:lvl7pPr>
              <a:defRPr sz="8199"/>
            </a:lvl7pPr>
            <a:lvl8pPr>
              <a:defRPr sz="8199"/>
            </a:lvl8pPr>
            <a:lvl9pPr>
              <a:defRPr sz="8199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35F8AD29-7080-2510-3284-B6789FB8B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E9B12-06E6-4E4C-92DC-2E0908603748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2C2891F3-1687-7044-4078-329B8BC34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79266410-7C6A-33AD-0A6A-A0398F632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E5687-977A-4213-832E-E028E178FE9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327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3761" y="1714136"/>
            <a:ext cx="27247692" cy="7133961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3762" y="9581309"/>
            <a:ext cx="13376810" cy="3993033"/>
          </a:xfrm>
        </p:spPr>
        <p:txBody>
          <a:bodyPr anchor="b"/>
          <a:lstStyle>
            <a:lvl1pPr marL="0" indent="0">
              <a:buNone/>
              <a:defRPr sz="10885" b="1"/>
            </a:lvl1pPr>
            <a:lvl2pPr marL="2086703" indent="0">
              <a:buNone/>
              <a:defRPr sz="9188" b="1"/>
            </a:lvl2pPr>
            <a:lvl3pPr marL="4173404" indent="0">
              <a:buNone/>
              <a:defRPr sz="8199" b="1"/>
            </a:lvl3pPr>
            <a:lvl4pPr marL="6260106" indent="0">
              <a:buNone/>
              <a:defRPr sz="7351" b="1"/>
            </a:lvl4pPr>
            <a:lvl5pPr marL="8346809" indent="0">
              <a:buNone/>
              <a:defRPr sz="7351" b="1"/>
            </a:lvl5pPr>
            <a:lvl6pPr marL="10433510" indent="0">
              <a:buNone/>
              <a:defRPr sz="7351" b="1"/>
            </a:lvl6pPr>
            <a:lvl7pPr marL="12520213" indent="0">
              <a:buNone/>
              <a:defRPr sz="7351" b="1"/>
            </a:lvl7pPr>
            <a:lvl8pPr marL="14606914" indent="0">
              <a:buNone/>
              <a:defRPr sz="7351" b="1"/>
            </a:lvl8pPr>
            <a:lvl9pPr marL="16693617" indent="0">
              <a:buNone/>
              <a:defRPr sz="735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13762" y="13574341"/>
            <a:ext cx="13376810" cy="24661708"/>
          </a:xfrm>
        </p:spPr>
        <p:txBody>
          <a:bodyPr/>
          <a:lstStyle>
            <a:lvl1pPr>
              <a:defRPr sz="10885"/>
            </a:lvl1pPr>
            <a:lvl2pPr>
              <a:defRPr sz="9188"/>
            </a:lvl2pPr>
            <a:lvl3pPr>
              <a:defRPr sz="8199"/>
            </a:lvl3pPr>
            <a:lvl4pPr>
              <a:defRPr sz="7351"/>
            </a:lvl4pPr>
            <a:lvl5pPr>
              <a:defRPr sz="7351"/>
            </a:lvl5pPr>
            <a:lvl6pPr>
              <a:defRPr sz="7351"/>
            </a:lvl6pPr>
            <a:lvl7pPr>
              <a:defRPr sz="7351"/>
            </a:lvl7pPr>
            <a:lvl8pPr>
              <a:defRPr sz="7351"/>
            </a:lvl8pPr>
            <a:lvl9pPr>
              <a:defRPr sz="7351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5379389" y="9581309"/>
            <a:ext cx="13382065" cy="3993033"/>
          </a:xfrm>
        </p:spPr>
        <p:txBody>
          <a:bodyPr anchor="b"/>
          <a:lstStyle>
            <a:lvl1pPr marL="0" indent="0">
              <a:buNone/>
              <a:defRPr sz="10885" b="1"/>
            </a:lvl1pPr>
            <a:lvl2pPr marL="2086703" indent="0">
              <a:buNone/>
              <a:defRPr sz="9188" b="1"/>
            </a:lvl2pPr>
            <a:lvl3pPr marL="4173404" indent="0">
              <a:buNone/>
              <a:defRPr sz="8199" b="1"/>
            </a:lvl3pPr>
            <a:lvl4pPr marL="6260106" indent="0">
              <a:buNone/>
              <a:defRPr sz="7351" b="1"/>
            </a:lvl4pPr>
            <a:lvl5pPr marL="8346809" indent="0">
              <a:buNone/>
              <a:defRPr sz="7351" b="1"/>
            </a:lvl5pPr>
            <a:lvl6pPr marL="10433510" indent="0">
              <a:buNone/>
              <a:defRPr sz="7351" b="1"/>
            </a:lvl6pPr>
            <a:lvl7pPr marL="12520213" indent="0">
              <a:buNone/>
              <a:defRPr sz="7351" b="1"/>
            </a:lvl7pPr>
            <a:lvl8pPr marL="14606914" indent="0">
              <a:buNone/>
              <a:defRPr sz="7351" b="1"/>
            </a:lvl8pPr>
            <a:lvl9pPr marL="16693617" indent="0">
              <a:buNone/>
              <a:defRPr sz="735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5379389" y="13574341"/>
            <a:ext cx="13382065" cy="24661708"/>
          </a:xfrm>
        </p:spPr>
        <p:txBody>
          <a:bodyPr/>
          <a:lstStyle>
            <a:lvl1pPr>
              <a:defRPr sz="10885"/>
            </a:lvl1pPr>
            <a:lvl2pPr>
              <a:defRPr sz="9188"/>
            </a:lvl2pPr>
            <a:lvl3pPr>
              <a:defRPr sz="8199"/>
            </a:lvl3pPr>
            <a:lvl4pPr>
              <a:defRPr sz="7351"/>
            </a:lvl4pPr>
            <a:lvl5pPr>
              <a:defRPr sz="7351"/>
            </a:lvl5pPr>
            <a:lvl6pPr>
              <a:defRPr sz="7351"/>
            </a:lvl6pPr>
            <a:lvl7pPr>
              <a:defRPr sz="7351"/>
            </a:lvl7pPr>
            <a:lvl8pPr>
              <a:defRPr sz="7351"/>
            </a:lvl8pPr>
            <a:lvl9pPr>
              <a:defRPr sz="7351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736F2449-D6C2-8A10-3E8E-8329F5FC8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ADFC9-FC3B-4D44-A3BB-A606A02FC8F3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19846019-4C53-F6BC-396D-F39C2D6E7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4A059FEB-8825-0AC4-B441-A1001E7D0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287BCC-A5CF-4775-BC57-102A95A9217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6329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AC16979A-3895-940A-A062-D49F41898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2CCF3-F521-43BB-ABEB-D26F04DD1C26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2CFADA18-3451-61CD-7F87-73E06A878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2FF5615B-C18F-F047-B22C-4F5AC4756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FC257-F977-4E67-8C48-4EEEC6D9917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808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B43F78D3-5652-8407-18C0-E456E931C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6AC88-9AC3-4154-BABA-171F61736A41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4DEC6813-8169-7DDB-B47B-89D6A6832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796C2FF7-243C-08FA-F493-ED7A8738E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6BA88-80A1-4E24-B7DA-4EE6668F19D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523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3762" y="1704223"/>
            <a:ext cx="9960337" cy="7252860"/>
          </a:xfrm>
        </p:spPr>
        <p:txBody>
          <a:bodyPr anchor="b"/>
          <a:lstStyle>
            <a:lvl1pPr algn="l">
              <a:defRPr sz="9188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36768" y="1704227"/>
            <a:ext cx="16924685" cy="36531826"/>
          </a:xfrm>
        </p:spPr>
        <p:txBody>
          <a:bodyPr/>
          <a:lstStyle>
            <a:lvl1pPr>
              <a:defRPr sz="14560"/>
            </a:lvl1pPr>
            <a:lvl2pPr>
              <a:defRPr sz="12722"/>
            </a:lvl2pPr>
            <a:lvl3pPr>
              <a:defRPr sz="10885"/>
            </a:lvl3pPr>
            <a:lvl4pPr>
              <a:defRPr sz="9188"/>
            </a:lvl4pPr>
            <a:lvl5pPr>
              <a:defRPr sz="9188"/>
            </a:lvl5pPr>
            <a:lvl6pPr>
              <a:defRPr sz="9188"/>
            </a:lvl6pPr>
            <a:lvl7pPr>
              <a:defRPr sz="9188"/>
            </a:lvl7pPr>
            <a:lvl8pPr>
              <a:defRPr sz="9188"/>
            </a:lvl8pPr>
            <a:lvl9pPr>
              <a:defRPr sz="9188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513762" y="8957086"/>
            <a:ext cx="9960337" cy="29278966"/>
          </a:xfrm>
        </p:spPr>
        <p:txBody>
          <a:bodyPr/>
          <a:lstStyle>
            <a:lvl1pPr marL="0" indent="0">
              <a:buNone/>
              <a:defRPr sz="6361"/>
            </a:lvl1pPr>
            <a:lvl2pPr marL="2086703" indent="0">
              <a:buNone/>
              <a:defRPr sz="5513"/>
            </a:lvl2pPr>
            <a:lvl3pPr marL="4173404" indent="0">
              <a:buNone/>
              <a:defRPr sz="4524"/>
            </a:lvl3pPr>
            <a:lvl4pPr marL="6260106" indent="0">
              <a:buNone/>
              <a:defRPr sz="4099"/>
            </a:lvl4pPr>
            <a:lvl5pPr marL="8346809" indent="0">
              <a:buNone/>
              <a:defRPr sz="4099"/>
            </a:lvl5pPr>
            <a:lvl6pPr marL="10433510" indent="0">
              <a:buNone/>
              <a:defRPr sz="4099"/>
            </a:lvl6pPr>
            <a:lvl7pPr marL="12520213" indent="0">
              <a:buNone/>
              <a:defRPr sz="4099"/>
            </a:lvl7pPr>
            <a:lvl8pPr marL="14606914" indent="0">
              <a:buNone/>
              <a:defRPr sz="4099"/>
            </a:lvl8pPr>
            <a:lvl9pPr marL="16693617" indent="0">
              <a:buNone/>
              <a:defRPr sz="409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BBBA71E2-6D97-1107-3C51-E4804025E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7A8E7-30DE-4E57-8AAC-AA921CFF44DC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39214A40-0916-7379-9C16-79C74D4B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F94A9884-EEAC-F019-6660-7629D4D70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4385C-9C85-4837-92A1-4C5A945FF9C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318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34153" y="29962633"/>
            <a:ext cx="18165128" cy="3537259"/>
          </a:xfrm>
        </p:spPr>
        <p:txBody>
          <a:bodyPr anchor="b"/>
          <a:lstStyle>
            <a:lvl1pPr algn="l">
              <a:defRPr sz="9188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934153" y="3824596"/>
            <a:ext cx="18165128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560"/>
            </a:lvl1pPr>
            <a:lvl2pPr marL="2086703" indent="0">
              <a:buNone/>
              <a:defRPr sz="12722"/>
            </a:lvl2pPr>
            <a:lvl3pPr marL="4173404" indent="0">
              <a:buNone/>
              <a:defRPr sz="10885"/>
            </a:lvl3pPr>
            <a:lvl4pPr marL="6260106" indent="0">
              <a:buNone/>
              <a:defRPr sz="9188"/>
            </a:lvl4pPr>
            <a:lvl5pPr marL="8346809" indent="0">
              <a:buNone/>
              <a:defRPr sz="9188"/>
            </a:lvl5pPr>
            <a:lvl6pPr marL="10433510" indent="0">
              <a:buNone/>
              <a:defRPr sz="9188"/>
            </a:lvl6pPr>
            <a:lvl7pPr marL="12520213" indent="0">
              <a:buNone/>
              <a:defRPr sz="9188"/>
            </a:lvl7pPr>
            <a:lvl8pPr marL="14606914" indent="0">
              <a:buNone/>
              <a:defRPr sz="9188"/>
            </a:lvl8pPr>
            <a:lvl9pPr marL="16693617" indent="0">
              <a:buNone/>
              <a:defRPr sz="9188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34153" y="33499893"/>
            <a:ext cx="18165128" cy="5023494"/>
          </a:xfrm>
        </p:spPr>
        <p:txBody>
          <a:bodyPr/>
          <a:lstStyle>
            <a:lvl1pPr marL="0" indent="0">
              <a:buNone/>
              <a:defRPr sz="6361"/>
            </a:lvl1pPr>
            <a:lvl2pPr marL="2086703" indent="0">
              <a:buNone/>
              <a:defRPr sz="5513"/>
            </a:lvl2pPr>
            <a:lvl3pPr marL="4173404" indent="0">
              <a:buNone/>
              <a:defRPr sz="4524"/>
            </a:lvl3pPr>
            <a:lvl4pPr marL="6260106" indent="0">
              <a:buNone/>
              <a:defRPr sz="4099"/>
            </a:lvl4pPr>
            <a:lvl5pPr marL="8346809" indent="0">
              <a:buNone/>
              <a:defRPr sz="4099"/>
            </a:lvl5pPr>
            <a:lvl6pPr marL="10433510" indent="0">
              <a:buNone/>
              <a:defRPr sz="4099"/>
            </a:lvl6pPr>
            <a:lvl7pPr marL="12520213" indent="0">
              <a:buNone/>
              <a:defRPr sz="4099"/>
            </a:lvl7pPr>
            <a:lvl8pPr marL="14606914" indent="0">
              <a:buNone/>
              <a:defRPr sz="4099"/>
            </a:lvl8pPr>
            <a:lvl9pPr marL="16693617" indent="0">
              <a:buNone/>
              <a:defRPr sz="409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85BFDE1F-E9AA-9653-75F8-7EBFC5907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79A15-5416-45F4-8803-D0E41C186CA7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416B2918-A261-3DE0-DC74-4C45B52C2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A050842B-7A99-7FA7-3A08-285A992F7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74C19-6F28-4505-8ACC-F02ACDBB2758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296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D6BF233C-9815-DBE1-1AC8-9799F6EDF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14475" y="1714500"/>
            <a:ext cx="27246263" cy="713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070CFECF-5089-6129-5B11-A53B37583F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475" y="9988550"/>
            <a:ext cx="27246263" cy="282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CE0991-ADB0-4C90-A18B-0808CCB1AC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14475" y="39673213"/>
            <a:ext cx="7062788" cy="227806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 defTabSz="4173404" eaLnBrk="1" fontAlgn="auto" hangingPunct="1">
              <a:spcBef>
                <a:spcPts val="0"/>
              </a:spcBef>
              <a:spcAft>
                <a:spcPts val="0"/>
              </a:spcAft>
              <a:defRPr sz="55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CA9E70A-2CCF-41A5-9300-403E00B64A6B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FB8F994-FD82-40CE-B172-1598901324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44150" y="39673213"/>
            <a:ext cx="9586913" cy="227806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 defTabSz="4173404" eaLnBrk="1" fontAlgn="auto" hangingPunct="1">
              <a:spcBef>
                <a:spcPts val="0"/>
              </a:spcBef>
              <a:spcAft>
                <a:spcPts val="0"/>
              </a:spcAft>
              <a:defRPr sz="55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DC993E-D124-4B0C-8F66-9B991648CA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97950" y="39673213"/>
            <a:ext cx="7062788" cy="2278062"/>
          </a:xfrm>
          <a:prstGeom prst="rect">
            <a:avLst/>
          </a:prstGeom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>
            <a:lvl1pPr algn="r" defTabSz="4171950" eaLnBrk="1" hangingPunct="1">
              <a:defRPr sz="5500">
                <a:solidFill>
                  <a:srgbClr val="898989"/>
                </a:solidFill>
              </a:defRPr>
            </a:lvl1pPr>
          </a:lstStyle>
          <a:p>
            <a:fld id="{8D03274E-0A23-4BB0-B4C9-5D2705EC9A86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0363" rtl="0" eaLnBrk="0" fontAlgn="base" hangingPunct="0">
        <a:spcBef>
          <a:spcPct val="0"/>
        </a:spcBef>
        <a:spcAft>
          <a:spcPct val="0"/>
        </a:spcAft>
        <a:defRPr sz="20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0363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defTabSz="4170363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defTabSz="4170363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defTabSz="4170363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646298" algn="ctr" defTabSz="4171764" rtl="0" fontAlgn="base">
        <a:spcBef>
          <a:spcPct val="0"/>
        </a:spcBef>
        <a:spcAft>
          <a:spcPct val="0"/>
        </a:spcAft>
        <a:defRPr sz="20073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6pPr>
      <a:lvl7pPr marL="1292596" algn="ctr" defTabSz="4171764" rtl="0" fontAlgn="base">
        <a:spcBef>
          <a:spcPct val="0"/>
        </a:spcBef>
        <a:spcAft>
          <a:spcPct val="0"/>
        </a:spcAft>
        <a:defRPr sz="20073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7pPr>
      <a:lvl8pPr marL="1938894" algn="ctr" defTabSz="4171764" rtl="0" fontAlgn="base">
        <a:spcBef>
          <a:spcPct val="0"/>
        </a:spcBef>
        <a:spcAft>
          <a:spcPct val="0"/>
        </a:spcAft>
        <a:defRPr sz="20073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8pPr>
      <a:lvl9pPr marL="2585192" algn="ctr" defTabSz="4171764" rtl="0" fontAlgn="base">
        <a:spcBef>
          <a:spcPct val="0"/>
        </a:spcBef>
        <a:spcAft>
          <a:spcPct val="0"/>
        </a:spcAft>
        <a:defRPr sz="20073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9pPr>
    </p:titleStyle>
    <p:bodyStyle>
      <a:lvl1pPr marL="1563688" indent="-1563688" algn="l" defTabSz="41703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500" kern="1200">
          <a:solidFill>
            <a:schemeClr val="tx1"/>
          </a:solidFill>
          <a:latin typeface="+mn-lt"/>
          <a:ea typeface="+mn-ea"/>
          <a:cs typeface="+mn-cs"/>
        </a:defRPr>
      </a:lvl1pPr>
      <a:lvl2pPr marL="3389313" indent="-1303338" algn="l" defTabSz="41703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14938" indent="-1039813" algn="l" defTabSz="41703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300913" indent="-1039813" algn="l" defTabSz="41703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88475" indent="-1039813" algn="l" defTabSz="41703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76861" indent="-1043351" algn="l" defTabSz="4173404" rtl="0" eaLnBrk="1" latinLnBrk="0" hangingPunct="1">
        <a:spcBef>
          <a:spcPct val="20000"/>
        </a:spcBef>
        <a:buFont typeface="Arial" pitchFamily="34" charset="0"/>
        <a:buChar char="•"/>
        <a:defRPr sz="9188" kern="1200">
          <a:solidFill>
            <a:schemeClr val="tx1"/>
          </a:solidFill>
          <a:latin typeface="+mn-lt"/>
          <a:ea typeface="+mn-ea"/>
          <a:cs typeface="+mn-cs"/>
        </a:defRPr>
      </a:lvl6pPr>
      <a:lvl7pPr marL="13563564" indent="-1043351" algn="l" defTabSz="4173404" rtl="0" eaLnBrk="1" latinLnBrk="0" hangingPunct="1">
        <a:spcBef>
          <a:spcPct val="20000"/>
        </a:spcBef>
        <a:buFont typeface="Arial" pitchFamily="34" charset="0"/>
        <a:buChar char="•"/>
        <a:defRPr sz="9188" kern="1200">
          <a:solidFill>
            <a:schemeClr val="tx1"/>
          </a:solidFill>
          <a:latin typeface="+mn-lt"/>
          <a:ea typeface="+mn-ea"/>
          <a:cs typeface="+mn-cs"/>
        </a:defRPr>
      </a:lvl7pPr>
      <a:lvl8pPr marL="15650265" indent="-1043351" algn="l" defTabSz="4173404" rtl="0" eaLnBrk="1" latinLnBrk="0" hangingPunct="1">
        <a:spcBef>
          <a:spcPct val="20000"/>
        </a:spcBef>
        <a:buFont typeface="Arial" pitchFamily="34" charset="0"/>
        <a:buChar char="•"/>
        <a:defRPr sz="9188" kern="1200">
          <a:solidFill>
            <a:schemeClr val="tx1"/>
          </a:solidFill>
          <a:latin typeface="+mn-lt"/>
          <a:ea typeface="+mn-ea"/>
          <a:cs typeface="+mn-cs"/>
        </a:defRPr>
      </a:lvl8pPr>
      <a:lvl9pPr marL="17736968" indent="-1043351" algn="l" defTabSz="4173404" rtl="0" eaLnBrk="1" latinLnBrk="0" hangingPunct="1">
        <a:spcBef>
          <a:spcPct val="20000"/>
        </a:spcBef>
        <a:buFont typeface="Arial" pitchFamily="34" charset="0"/>
        <a:buChar char="•"/>
        <a:defRPr sz="91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1pPr>
      <a:lvl2pPr marL="2086703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2pPr>
      <a:lvl3pPr marL="4173404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3pPr>
      <a:lvl4pPr marL="6260106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4pPr>
      <a:lvl5pPr marL="8346809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5pPr>
      <a:lvl6pPr marL="10433510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6pPr>
      <a:lvl7pPr marL="12520213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7pPr>
      <a:lvl8pPr marL="14606914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8pPr>
      <a:lvl9pPr marL="16693617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4BC6677-6E8D-4C0C-A44A-D047835FBF98}"/>
              </a:ext>
            </a:extLst>
          </p:cNvPr>
          <p:cNvSpPr txBox="1"/>
          <p:nvPr/>
        </p:nvSpPr>
        <p:spPr>
          <a:xfrm>
            <a:off x="-1" y="-12682"/>
            <a:ext cx="30275213" cy="2578100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41000">
                <a:schemeClr val="accent6">
                  <a:lumMod val="40000"/>
                  <a:lumOff val="60000"/>
                </a:schemeClr>
              </a:gs>
              <a:gs pos="81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anchor="ctr"/>
          <a:lstStyle/>
          <a:p>
            <a:pPr algn="ctr" defTabSz="417340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9330" b="1" dirty="0">
                <a:latin typeface="Arial" panose="020B0604020202020204" pitchFamily="34" charset="0"/>
                <a:ea typeface="微軟正黑體" pitchFamily="34" charset="-120"/>
                <a:cs typeface="Arial" panose="020B0604020202020204" pitchFamily="34" charset="0"/>
              </a:rPr>
              <a:t>    </a:t>
            </a:r>
            <a:r>
              <a:rPr lang="zh-TW" altLang="en-US" sz="8800" b="1" dirty="0"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中華民國燃燒學會第三十六屆燃燒與能源學術研討會</a:t>
            </a:r>
            <a:endParaRPr lang="en-US" altLang="zh-TW" sz="8800" b="1" dirty="0">
              <a:latin typeface="KaiTi" panose="02010609060101010101" pitchFamily="49" charset="-122"/>
              <a:ea typeface="KaiTi" panose="02010609060101010101" pitchFamily="49" charset="-122"/>
              <a:cs typeface="Arial" panose="020B0604020202020204" pitchFamily="34" charset="0"/>
            </a:endParaRPr>
          </a:p>
          <a:p>
            <a:pPr algn="ctr" defTabSz="417340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2026 </a:t>
            </a:r>
            <a:r>
              <a:rPr lang="zh-TW" altLang="en-US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年 </a:t>
            </a:r>
            <a:r>
              <a:rPr lang="en-US" altLang="zh-TW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04 </a:t>
            </a:r>
            <a:r>
              <a:rPr lang="zh-TW" altLang="en-US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月 </a:t>
            </a:r>
            <a:r>
              <a:rPr lang="en-US" altLang="zh-TW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25 </a:t>
            </a:r>
            <a:r>
              <a:rPr lang="zh-TW" altLang="en-US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日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8FCE9BB-8D28-48D0-BDDB-A7A93DC3C5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345676"/>
              </p:ext>
            </p:extLst>
          </p:nvPr>
        </p:nvGraphicFramePr>
        <p:xfrm>
          <a:off x="631539" y="2679804"/>
          <a:ext cx="29012134" cy="37559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12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7631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600" b="1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論文標題請用大小</a:t>
                      </a:r>
                      <a:r>
                        <a:rPr lang="en-US" altLang="zh-TW" sz="6600" b="1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66</a:t>
                      </a:r>
                      <a:r>
                        <a:rPr lang="zh-TW" altLang="en-US" sz="6600" b="1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的粗體標楷體字型</a:t>
                      </a:r>
                    </a:p>
                  </a:txBody>
                  <a:tcPr marL="129265" marR="129265" marT="64633" marB="646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39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44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作者姓名</a:t>
                      </a:r>
                      <a:r>
                        <a:rPr lang="en-US" altLang="zh-TW" sz="4400" baseline="300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1*</a:t>
                      </a:r>
                      <a:r>
                        <a:rPr lang="zh-TW" altLang="en-US" sz="44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，作者姓名</a:t>
                      </a:r>
                      <a:r>
                        <a:rPr lang="en-US" altLang="zh-TW" sz="4400" baseline="300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1 </a:t>
                      </a:r>
                      <a:endParaRPr lang="zh-TW" altLang="en-US" sz="4400" dirty="0">
                        <a:latin typeface="Times New Roman" panose="02020603050405020304" pitchFamily="18" charset="0"/>
                        <a:ea typeface="KaiTi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29265" marR="129265" marT="64633" marB="646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097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4400" baseline="300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44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 學校或機關名稱</a:t>
                      </a:r>
                      <a:endParaRPr lang="en-US" altLang="zh-TW" sz="4400" dirty="0">
                        <a:latin typeface="Times New Roman" panose="02020603050405020304" pitchFamily="18" charset="0"/>
                        <a:ea typeface="KaiTi" panose="02010609060101010101" pitchFamily="49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1734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國科會計畫編號：</a:t>
                      </a:r>
                      <a:r>
                        <a:rPr kumimoji="0" lang="en-US" altLang="zh-TW" sz="4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NSTC xxx-</a:t>
                      </a:r>
                      <a:r>
                        <a:rPr kumimoji="0" lang="en-US" altLang="zh-TW" sz="4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xxxx</a:t>
                      </a:r>
                      <a:r>
                        <a:rPr kumimoji="0" lang="en-US" altLang="zh-TW" sz="4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-x-xxx-xxx </a:t>
                      </a:r>
                      <a:r>
                        <a:rPr kumimoji="0" lang="zh-TW" altLang="en-US" sz="4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（若無則免填）</a:t>
                      </a:r>
                      <a:endParaRPr lang="en-US" altLang="zh-TW" sz="4400" dirty="0">
                        <a:latin typeface="Times New Roman" panose="02020603050405020304" pitchFamily="18" charset="0"/>
                        <a:ea typeface="KaiTi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29265" marR="129265" marT="64633" marB="64633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A4F90A9C-F45D-4EBD-8C47-48B8CDB06C8A}"/>
              </a:ext>
            </a:extLst>
          </p:cNvPr>
          <p:cNvSpPr txBox="1"/>
          <p:nvPr/>
        </p:nvSpPr>
        <p:spPr>
          <a:xfrm>
            <a:off x="4273548" y="17103725"/>
            <a:ext cx="21728113" cy="25542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417340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壁報尺寸：</a:t>
            </a:r>
            <a:r>
              <a:rPr lang="en-US" altLang="zh-TW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A0</a:t>
            </a:r>
            <a:r>
              <a:rPr lang="zh-TW" altLang="en-US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直式，寬</a:t>
            </a:r>
            <a:r>
              <a:rPr lang="en-US" altLang="zh-TW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841mm x </a:t>
            </a:r>
            <a:r>
              <a:rPr lang="zh-TW" altLang="en-US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高</a:t>
            </a:r>
            <a:r>
              <a:rPr lang="en-US" altLang="zh-TW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1189mm</a:t>
            </a:r>
          </a:p>
          <a:p>
            <a:pPr algn="ctr" defTabSz="417340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敬請勿更改頁首頁尾，空白處則由作者自由發揮</a:t>
            </a:r>
          </a:p>
        </p:txBody>
      </p:sp>
      <p:pic>
        <p:nvPicPr>
          <p:cNvPr id="2" name="圖片 6">
            <a:extLst>
              <a:ext uri="{FF2B5EF4-FFF2-40B4-BE49-F238E27FC236}">
                <a16:creationId xmlns:a16="http://schemas.microsoft.com/office/drawing/2014/main" id="{14039DDB-4FA6-6290-DD94-0C729F17C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33"/>
          <a:stretch>
            <a:fillRect/>
          </a:stretch>
        </p:blipFill>
        <p:spPr bwMode="auto">
          <a:xfrm>
            <a:off x="272299" y="232368"/>
            <a:ext cx="2487692" cy="20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421ED52-5B1F-28B9-1116-9D6F5FFAF409}"/>
              </a:ext>
            </a:extLst>
          </p:cNvPr>
          <p:cNvSpPr txBox="1"/>
          <p:nvPr/>
        </p:nvSpPr>
        <p:spPr>
          <a:xfrm>
            <a:off x="2025763" y="11658600"/>
            <a:ext cx="2622368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W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論文標題請用大小66的粗體標楷體字型</a:t>
            </a:r>
          </a:p>
          <a:p>
            <a:pPr algn="ctr"/>
            <a:r>
              <a:rPr lang="en-TW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作者、機關名稱以及計劃編號皆用大小44的標楷體字型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87</Words>
  <Application>Microsoft Macintosh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KaiTi</vt:lpstr>
      <vt:lpstr>Arial</vt:lpstr>
      <vt:lpstr>Calibri</vt:lpstr>
      <vt:lpstr>Times New Roman</vt:lpstr>
      <vt:lpstr>Office 佈景主題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ychu-1</dc:creator>
  <cp:lastModifiedBy>Ying-Hao Liao</cp:lastModifiedBy>
  <cp:revision>3</cp:revision>
  <dcterms:created xsi:type="dcterms:W3CDTF">2013-10-11T00:19:13Z</dcterms:created>
  <dcterms:modified xsi:type="dcterms:W3CDTF">2026-01-06T02:04:23Z</dcterms:modified>
</cp:coreProperties>
</file>